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532" autoAdjust="0"/>
  </p:normalViewPr>
  <p:slideViewPr>
    <p:cSldViewPr>
      <p:cViewPr varScale="1">
        <p:scale>
          <a:sx n="79" d="100"/>
          <a:sy n="79" d="100"/>
        </p:scale>
        <p:origin x="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Intersnhip\Accenture%20Internship\Datasets\Cleaned%20Data\Final%20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H:\Intersnhip\Accenture%20Internship\Datasets\Cleaned%20Data\Final%20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5 Popular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Data'!$K$6:$K$10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'Final Data'!$L$6:$L$10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77-4CEE-B34D-EAE39F9114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02918512"/>
        <c:axId val="602919344"/>
      </c:barChart>
      <c:catAx>
        <c:axId val="60291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919344"/>
        <c:crosses val="autoZero"/>
        <c:auto val="1"/>
        <c:lblAlgn val="ctr"/>
        <c:lblOffset val="100"/>
        <c:noMultiLvlLbl val="0"/>
      </c:catAx>
      <c:valAx>
        <c:axId val="60291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918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5 Popular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AD7-4E2D-93C2-A9F3742939B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AD7-4E2D-93C2-A9F3742939B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5AD7-4E2D-93C2-A9F3742939B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5AD7-4E2D-93C2-A9F3742939B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5AD7-4E2D-93C2-A9F3742939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'Final Data'!$K$6:$K$10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'Final Data'!$L$6:$L$10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D7-4E2D-93C2-A9F3742939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70598" y="2677471"/>
            <a:ext cx="6222912" cy="417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Top 5 Popular Categories</a:t>
            </a:r>
          </a:p>
          <a:p>
            <a:pPr algn="ctr">
              <a:lnSpc>
                <a:spcPts val="11059"/>
              </a:lnSpc>
            </a:pPr>
            <a:r>
              <a:rPr lang="en-US" sz="7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On </a:t>
            </a:r>
            <a:r>
              <a:rPr lang="en-US" sz="7600" b="1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DA8716F-D6B9-54F0-487D-5ECB9DB3BC15}"/>
              </a:ext>
            </a:extLst>
          </p:cNvPr>
          <p:cNvSpPr txBox="1"/>
          <p:nvPr/>
        </p:nvSpPr>
        <p:spPr>
          <a:xfrm>
            <a:off x="11201400" y="2254901"/>
            <a:ext cx="6057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Animal </a:t>
            </a:r>
            <a:r>
              <a:rPr lang="en-US" sz="4000" dirty="0"/>
              <a:t>category is most popular on </a:t>
            </a:r>
            <a:r>
              <a:rPr lang="en-US" sz="4000" b="1" dirty="0"/>
              <a:t>Social Buzz </a:t>
            </a:r>
            <a:r>
              <a:rPr lang="en-US" sz="4000" dirty="0"/>
              <a:t>while </a:t>
            </a:r>
            <a:r>
              <a:rPr lang="en-US" sz="4000" b="1" dirty="0"/>
              <a:t>Science </a:t>
            </a:r>
            <a:r>
              <a:rPr lang="en-US" sz="4000" dirty="0"/>
              <a:t>and </a:t>
            </a:r>
            <a:r>
              <a:rPr lang="en-US" sz="4000" b="1" dirty="0"/>
              <a:t>Technology</a:t>
            </a:r>
            <a:r>
              <a:rPr lang="en-US" sz="4000" dirty="0"/>
              <a:t>, </a:t>
            </a:r>
            <a:r>
              <a:rPr lang="en-US" sz="4000" b="1" dirty="0"/>
              <a:t>Healthy Eating </a:t>
            </a:r>
            <a:r>
              <a:rPr lang="en-US" sz="4000" dirty="0"/>
              <a:t>performing same almost on an average. But peoples on Social Buzz are less interacting on </a:t>
            </a:r>
            <a:r>
              <a:rPr lang="en-US" sz="4000" b="1" dirty="0"/>
              <a:t>Food </a:t>
            </a:r>
            <a:r>
              <a:rPr lang="en-US" sz="4000" dirty="0"/>
              <a:t>category.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6F0A5A-DFF3-B91C-68A0-7A88663F6C89}"/>
              </a:ext>
            </a:extLst>
          </p:cNvPr>
          <p:cNvSpPr txBox="1"/>
          <p:nvPr/>
        </p:nvSpPr>
        <p:spPr>
          <a:xfrm>
            <a:off x="8686497" y="3075760"/>
            <a:ext cx="691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Analysis of </a:t>
            </a:r>
            <a:r>
              <a:rPr lang="en-US" sz="4800" b="1" dirty="0"/>
              <a:t>Top 5 highest popular categories</a:t>
            </a:r>
            <a:r>
              <a:rPr lang="en-US" sz="4800" dirty="0"/>
              <a:t> through Big Data which is collected from social media.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2889E-BFFE-AF0A-3DD7-BF0D5343E60B}"/>
              </a:ext>
            </a:extLst>
          </p:cNvPr>
          <p:cNvSpPr txBox="1"/>
          <p:nvPr/>
        </p:nvSpPr>
        <p:spPr>
          <a:xfrm>
            <a:off x="2590801" y="5583818"/>
            <a:ext cx="7036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Find Top 5 popular categories from </a:t>
            </a:r>
            <a:r>
              <a:rPr lang="en-US" sz="6000" b="1" dirty="0">
                <a:solidFill>
                  <a:schemeClr val="bg1"/>
                </a:solidFill>
              </a:rPr>
              <a:t>dirty</a:t>
            </a:r>
            <a:r>
              <a:rPr lang="en-US" sz="6000" dirty="0">
                <a:solidFill>
                  <a:schemeClr val="bg1"/>
                </a:solidFill>
              </a:rPr>
              <a:t> separated datasets.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D7C6-DAB1-7AB9-5821-E615C400B4C3}"/>
              </a:ext>
            </a:extLst>
          </p:cNvPr>
          <p:cNvSpPr txBox="1"/>
          <p:nvPr/>
        </p:nvSpPr>
        <p:spPr>
          <a:xfrm>
            <a:off x="14293092" y="7815141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Aditya Singh</a:t>
            </a:r>
          </a:p>
          <a:p>
            <a:r>
              <a:rPr lang="en-US" sz="2000" dirty="0"/>
              <a:t>(Data Analyst)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4134CE-76F8-17BA-0AFF-D0A8E65BA964}"/>
              </a:ext>
            </a:extLst>
          </p:cNvPr>
          <p:cNvSpPr txBox="1"/>
          <p:nvPr/>
        </p:nvSpPr>
        <p:spPr>
          <a:xfrm>
            <a:off x="14254992" y="1825527"/>
            <a:ext cx="37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Andrew Fleming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(Chief Technical Architect)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66DE8-40F9-0DE0-9D47-FDBF877C7C1E}"/>
              </a:ext>
            </a:extLst>
          </p:cNvPr>
          <p:cNvSpPr txBox="1"/>
          <p:nvPr/>
        </p:nvSpPr>
        <p:spPr>
          <a:xfrm>
            <a:off x="14254992" y="4820334"/>
            <a:ext cx="37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Rompton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(Senior Principle)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08EEA-7E20-898F-8366-B071F2350905}"/>
              </a:ext>
            </a:extLst>
          </p:cNvPr>
          <p:cNvSpPr txBox="1"/>
          <p:nvPr/>
        </p:nvSpPr>
        <p:spPr>
          <a:xfrm>
            <a:off x="3964947" y="1257886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Assembling and understanding characteristics of Datasets.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E3A19C-1054-263E-EF71-CA28BA8E54C3}"/>
              </a:ext>
            </a:extLst>
          </p:cNvPr>
          <p:cNvSpPr txBox="1"/>
          <p:nvPr/>
        </p:nvSpPr>
        <p:spPr>
          <a:xfrm>
            <a:off x="5852377" y="2831005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cleaning and preprocessing.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C74615-46B3-E25A-5D55-B221C85D01EA}"/>
              </a:ext>
            </a:extLst>
          </p:cNvPr>
          <p:cNvSpPr txBox="1"/>
          <p:nvPr/>
        </p:nvSpPr>
        <p:spPr>
          <a:xfrm>
            <a:off x="7891585" y="4539314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Aggregation (Combined Data) on the basis of ‘Content ID’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F748DE-4AA0-A78D-37EF-1C2EC192EF3F}"/>
              </a:ext>
            </a:extLst>
          </p:cNvPr>
          <p:cNvSpPr txBox="1"/>
          <p:nvPr/>
        </p:nvSpPr>
        <p:spPr>
          <a:xfrm>
            <a:off x="9549912" y="6183967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summarization, by ‘Category’ &amp; ‘Score’ of combined final data.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E2660-953C-5E2A-7EB8-9D513157A39C}"/>
              </a:ext>
            </a:extLst>
          </p:cNvPr>
          <p:cNvSpPr txBox="1"/>
          <p:nvPr/>
        </p:nvSpPr>
        <p:spPr>
          <a:xfrm>
            <a:off x="11305053" y="7941332"/>
            <a:ext cx="7036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Generation of Visual Reports of final result.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822BA2-453F-B673-C6FA-9C121C06ADC4}"/>
              </a:ext>
            </a:extLst>
          </p:cNvPr>
          <p:cNvSpPr txBox="1"/>
          <p:nvPr/>
        </p:nvSpPr>
        <p:spPr>
          <a:xfrm rot="19800000">
            <a:off x="1159325" y="3566040"/>
            <a:ext cx="788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Animal </a:t>
            </a:r>
            <a:r>
              <a:rPr lang="en-US" sz="2800" dirty="0"/>
              <a:t>related content is most popular.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DF0A2-6A87-9838-54A9-271619A05A10}"/>
              </a:ext>
            </a:extLst>
          </p:cNvPr>
          <p:cNvSpPr txBox="1"/>
          <p:nvPr/>
        </p:nvSpPr>
        <p:spPr>
          <a:xfrm rot="19800000">
            <a:off x="6692866" y="2659043"/>
            <a:ext cx="9930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Healthy Eating, Science </a:t>
            </a:r>
            <a:r>
              <a:rPr lang="en-US" sz="2800" dirty="0"/>
              <a:t>&amp; </a:t>
            </a:r>
            <a:r>
              <a:rPr lang="en-US" sz="2800" b="1" dirty="0"/>
              <a:t>Technology </a:t>
            </a:r>
            <a:r>
              <a:rPr lang="en-US" sz="2800" dirty="0"/>
              <a:t>are almost close to each in popularity ranking.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A3D76-85B8-5E5C-934C-88AEE3A8E5B0}"/>
              </a:ext>
            </a:extLst>
          </p:cNvPr>
          <p:cNvSpPr txBox="1"/>
          <p:nvPr/>
        </p:nvSpPr>
        <p:spPr>
          <a:xfrm rot="19800000">
            <a:off x="12472055" y="3698052"/>
            <a:ext cx="6520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Food </a:t>
            </a:r>
            <a:r>
              <a:rPr lang="en-US" sz="2800" dirty="0"/>
              <a:t>least popular in Top 5 popularity ranking.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CA395FC-5653-6001-6673-C29465F925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376680"/>
              </p:ext>
            </p:extLst>
          </p:nvPr>
        </p:nvGraphicFramePr>
        <p:xfrm>
          <a:off x="3581400" y="1485900"/>
          <a:ext cx="13416900" cy="7561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7D51BE0-4003-EEB1-C4E2-27EBCA10F9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969332"/>
              </p:ext>
            </p:extLst>
          </p:nvPr>
        </p:nvGraphicFramePr>
        <p:xfrm>
          <a:off x="3169898" y="1231450"/>
          <a:ext cx="13828401" cy="78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232</Words>
  <Application>Microsoft Office PowerPoint</Application>
  <PresentationFormat>Custom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DM Sans</vt:lpstr>
      <vt:lpstr>Arial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Aditya King</cp:lastModifiedBy>
  <cp:revision>9</cp:revision>
  <dcterms:created xsi:type="dcterms:W3CDTF">2006-08-16T00:00:00Z</dcterms:created>
  <dcterms:modified xsi:type="dcterms:W3CDTF">2024-08-21T09:28:18Z</dcterms:modified>
  <dc:identifier>DAEhDyfaYKE</dc:identifier>
</cp:coreProperties>
</file>